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58788"/>
  </p:normalViewPr>
  <p:slideViewPr>
    <p:cSldViewPr snapToGrid="0">
      <p:cViewPr varScale="1">
        <p:scale>
          <a:sx n="85" d="100"/>
          <a:sy n="85" d="100"/>
        </p:scale>
        <p:origin x="240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411c7ade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b411c7ade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b411c7ade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b411c7ade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b411c7ade3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gb411c7ade3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2937f1df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2937f1df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8e59efe9e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8e59efe9e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ab06ae70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ab06ae70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411c7ade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411c7ade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8e59efe9e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f8e59efe9e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eorgia"/>
              <a:buChar char="●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eorgia"/>
              <a:buChar char="○"/>
              <a:defRPr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eorgia"/>
              <a:buChar char="■"/>
              <a:defRPr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eorgia"/>
              <a:buChar char="●"/>
              <a:defRPr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eorgia"/>
              <a:buChar char="○"/>
              <a:defRPr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eorgia"/>
              <a:buChar char="■"/>
              <a:defRPr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eorgia"/>
              <a:buChar char="●"/>
              <a:defRPr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eorgia"/>
              <a:buChar char="○"/>
              <a:defRPr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eorgia"/>
              <a:buChar char="■"/>
              <a:defRPr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2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4234650" y="915550"/>
            <a:ext cx="4697400" cy="14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2727"/>
                </a:solidFill>
              </a:rPr>
              <a:t>Boundaries </a:t>
            </a:r>
            <a:endParaRPr>
              <a:solidFill>
                <a:srgbClr val="272727"/>
              </a:solidFill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4234650" y="2492175"/>
            <a:ext cx="4771500" cy="14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272727"/>
                </a:solidFill>
              </a:rPr>
              <a:t>Marney Babbitt-Pierce </a:t>
            </a:r>
            <a:endParaRPr sz="2600">
              <a:solidFill>
                <a:srgbClr val="27272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272727"/>
                </a:solidFill>
              </a:rPr>
              <a:t>CDTLF, M.Ed.</a:t>
            </a:r>
            <a:endParaRPr sz="2600">
              <a:solidFill>
                <a:srgbClr val="272727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20" b="1">
                <a:solidFill>
                  <a:srgbClr val="3C7C86"/>
                </a:solidFill>
              </a:rPr>
              <a:t>The Heart of Daring Leadership</a:t>
            </a:r>
            <a:endParaRPr sz="3220" b="1">
              <a:solidFill>
                <a:srgbClr val="3C7C86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553200"/>
            <a:ext cx="8520600" cy="30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272727"/>
                </a:solidFill>
              </a:rPr>
              <a:t>1. Embrace the suck.</a:t>
            </a:r>
            <a:endParaRPr sz="2200">
              <a:solidFill>
                <a:srgbClr val="272727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272727"/>
                </a:solidFill>
              </a:rPr>
              <a:t>2. Who we are is how we lead.</a:t>
            </a:r>
            <a:endParaRPr sz="2200">
              <a:solidFill>
                <a:srgbClr val="272727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272727"/>
                </a:solidFill>
              </a:rPr>
              <a:t>3. We must cultivate a culture in which brave work, tough conversations, and whole hearts are the expectation and armor is not necessary or rewarded. </a:t>
            </a:r>
            <a:endParaRPr sz="2200">
              <a:solidFill>
                <a:srgbClr val="272727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272727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4800" y="4219838"/>
            <a:ext cx="2857500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Georgia"/>
              <a:buNone/>
            </a:pP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21"/>
            <a:ext cx="9144000" cy="5142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319500" y="1122100"/>
            <a:ext cx="8507100" cy="30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2100"/>
              <a:buChar char="●"/>
            </a:pPr>
            <a:r>
              <a:rPr lang="en" sz="2100">
                <a:solidFill>
                  <a:srgbClr val="272727"/>
                </a:solidFill>
              </a:rPr>
              <a:t>Think about the last time you felt resentment, anger, and/or frustration. What was going on? </a:t>
            </a:r>
            <a:endParaRPr sz="2100">
              <a:solidFill>
                <a:srgbClr val="272727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272727"/>
              </a:solidFill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2100"/>
              <a:buChar char="●"/>
            </a:pPr>
            <a:r>
              <a:rPr lang="en" sz="2100">
                <a:solidFill>
                  <a:srgbClr val="272727"/>
                </a:solidFill>
              </a:rPr>
              <a:t>Is this an area in which setting a boundary could help?</a:t>
            </a:r>
            <a:endParaRPr sz="2100">
              <a:solidFill>
                <a:srgbClr val="272727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272727"/>
              </a:solidFill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2100"/>
              <a:buChar char="●"/>
            </a:pPr>
            <a:r>
              <a:rPr lang="en" sz="2100">
                <a:solidFill>
                  <a:srgbClr val="272727"/>
                </a:solidFill>
              </a:rPr>
              <a:t>What could that boundary look like?</a:t>
            </a:r>
            <a:endParaRPr sz="2100">
              <a:solidFill>
                <a:srgbClr val="272727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272727"/>
              </a:solidFill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2100"/>
              <a:buChar char="●"/>
            </a:pPr>
            <a:r>
              <a:rPr lang="en" sz="2100">
                <a:solidFill>
                  <a:srgbClr val="272727"/>
                </a:solidFill>
              </a:rPr>
              <a:t>What will make it hard for you to put that boundary in place?</a:t>
            </a:r>
            <a:endParaRPr sz="2100">
              <a:solidFill>
                <a:srgbClr val="272727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272727"/>
              </a:solidFill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2100"/>
              <a:buChar char="●"/>
            </a:pPr>
            <a:r>
              <a:rPr lang="en" sz="2100">
                <a:solidFill>
                  <a:srgbClr val="272727"/>
                </a:solidFill>
              </a:rPr>
              <a:t>How can you choose integrity, live your values and put that boundary in place especially when it’s difficult?</a:t>
            </a:r>
            <a:endParaRPr sz="2300">
              <a:solidFill>
                <a:srgbClr val="272727"/>
              </a:solidFill>
            </a:endParaRPr>
          </a:p>
        </p:txBody>
      </p:sp>
      <p:pic>
        <p:nvPicPr>
          <p:cNvPr id="92" name="Google Shape;9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9100" y="4331125"/>
            <a:ext cx="2857500" cy="6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0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20" b="1">
                <a:solidFill>
                  <a:srgbClr val="3C7C86"/>
                </a:solidFill>
              </a:rPr>
              <a:t>Setting a Boundary</a:t>
            </a:r>
            <a:endParaRPr sz="3220" b="1">
              <a:solidFill>
                <a:srgbClr val="3C7C8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9100" y="4331125"/>
            <a:ext cx="2857500" cy="6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1"/>
          <p:cNvSpPr txBox="1">
            <a:spLocks noGrp="1"/>
          </p:cNvSpPr>
          <p:nvPr>
            <p:ph type="title" idx="4294967295"/>
          </p:nvPr>
        </p:nvSpPr>
        <p:spPr>
          <a:xfrm>
            <a:off x="490250" y="450150"/>
            <a:ext cx="8072700" cy="36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20" b="1">
              <a:solidFill>
                <a:srgbClr val="3C7C8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20" b="1">
              <a:solidFill>
                <a:srgbClr val="3C7C8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20" b="1">
              <a:solidFill>
                <a:srgbClr val="3C7C8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20" b="1">
                <a:solidFill>
                  <a:srgbClr val="3C7C86"/>
                </a:solidFill>
              </a:rPr>
              <a:t>Questions?</a:t>
            </a:r>
            <a:endParaRPr sz="4120" b="1">
              <a:solidFill>
                <a:srgbClr val="3C7C8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Macintosh PowerPoint</Application>
  <PresentationFormat>On-screen Show (16:9)</PresentationFormat>
  <Paragraphs>21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Georgia</vt:lpstr>
      <vt:lpstr>Simple Light</vt:lpstr>
      <vt:lpstr>Boundaries </vt:lpstr>
      <vt:lpstr>The Heart of Daring Leadership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Setting a Boundary</vt:lpstr>
      <vt:lpstr> 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Boundaries </dc:title>
  <cp:lastModifiedBy>Babbitt, Margaret</cp:lastModifiedBy>
  <cp:revision>1</cp:revision>
  <dcterms:modified xsi:type="dcterms:W3CDTF">2021-10-18T00:02:40Z</dcterms:modified>
</cp:coreProperties>
</file>